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617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43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59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63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02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34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113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02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77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2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222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9CF2E-EBCF-4393-A7B2-16BE40904CBF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402A-A6FB-4CF5-9F62-7DB23D1FEB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19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39337" y="39619"/>
            <a:ext cx="751489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err="1"/>
              <a:t>int</a:t>
            </a:r>
            <a:r>
              <a:rPr lang="en-US" altLang="ko-KR" sz="1400" dirty="0"/>
              <a:t> main(void)</a:t>
            </a:r>
          </a:p>
          <a:p>
            <a:r>
              <a:rPr lang="en-US" altLang="ko-KR" sz="1400" dirty="0"/>
              <a:t>{</a:t>
            </a:r>
          </a:p>
          <a:p>
            <a:r>
              <a:rPr lang="en-US" altLang="ko-KR" sz="1400" dirty="0"/>
              <a:t>	</a:t>
            </a:r>
            <a:r>
              <a:rPr lang="en-US" altLang="ko-KR" sz="1400" dirty="0" err="1"/>
              <a:t>ListNode</a:t>
            </a:r>
            <a:r>
              <a:rPr lang="en-US" altLang="ko-KR" sz="1400" dirty="0"/>
              <a:t> *head = NULL, *pre;</a:t>
            </a:r>
          </a:p>
          <a:p>
            <a:r>
              <a:rPr lang="en-US" altLang="ko-KR" sz="1400" dirty="0"/>
              <a:t>	element* new;</a:t>
            </a:r>
          </a:p>
          <a:p>
            <a:endParaRPr lang="en-US" altLang="ko-KR" sz="1400" dirty="0"/>
          </a:p>
          <a:p>
            <a:r>
              <a:rPr lang="en-US" altLang="ko-KR" sz="1400" dirty="0"/>
              <a:t>	new = </a:t>
            </a:r>
            <a:r>
              <a:rPr lang="en-US" altLang="ko-KR" sz="1400" dirty="0" err="1"/>
              <a:t>new_element</a:t>
            </a:r>
            <a:r>
              <a:rPr lang="en-US" altLang="ko-KR" sz="1400" dirty="0"/>
              <a:t>("</a:t>
            </a:r>
            <a:r>
              <a:rPr lang="ko-KR" altLang="en-US" sz="1400" dirty="0"/>
              <a:t>홍길동</a:t>
            </a:r>
            <a:r>
              <a:rPr lang="en-US" altLang="ko-KR" sz="1400" dirty="0"/>
              <a:t>", 167, 72.5);</a:t>
            </a:r>
          </a:p>
          <a:p>
            <a:r>
              <a:rPr lang="en-US" altLang="ko-KR" sz="1400" dirty="0"/>
              <a:t>	head = </a:t>
            </a:r>
            <a:r>
              <a:rPr lang="en-US" altLang="ko-KR" sz="1400" dirty="0" err="1"/>
              <a:t>insert_first</a:t>
            </a:r>
            <a:r>
              <a:rPr lang="en-US" altLang="ko-KR" sz="1400" dirty="0"/>
              <a:t>(head, *new);</a:t>
            </a:r>
          </a:p>
          <a:p>
            <a:r>
              <a:rPr lang="en-US" altLang="ko-KR" sz="1400" dirty="0"/>
              <a:t>	new = </a:t>
            </a:r>
            <a:r>
              <a:rPr lang="en-US" altLang="ko-KR" sz="1400" dirty="0" err="1"/>
              <a:t>new_element</a:t>
            </a:r>
            <a:r>
              <a:rPr lang="en-US" altLang="ko-KR" sz="1400" dirty="0"/>
              <a:t>("</a:t>
            </a:r>
            <a:r>
              <a:rPr lang="ko-KR" altLang="en-US" sz="1400" dirty="0"/>
              <a:t>유관순</a:t>
            </a:r>
            <a:r>
              <a:rPr lang="en-US" altLang="ko-KR" sz="1400" dirty="0"/>
              <a:t>", 163, 58.4);</a:t>
            </a:r>
          </a:p>
          <a:p>
            <a:r>
              <a:rPr lang="en-US" altLang="ko-KR" sz="1400" dirty="0"/>
              <a:t>	head = </a:t>
            </a:r>
            <a:r>
              <a:rPr lang="en-US" altLang="ko-KR" sz="1400" dirty="0" err="1"/>
              <a:t>insert_first</a:t>
            </a:r>
            <a:r>
              <a:rPr lang="en-US" altLang="ko-KR" sz="1400" dirty="0"/>
              <a:t>(head, *new);</a:t>
            </a:r>
          </a:p>
          <a:p>
            <a:r>
              <a:rPr lang="en-US" altLang="ko-KR" sz="1400" dirty="0"/>
              <a:t>	new = </a:t>
            </a:r>
            <a:r>
              <a:rPr lang="en-US" altLang="ko-KR" sz="1400" dirty="0" err="1"/>
              <a:t>new_element</a:t>
            </a:r>
            <a:r>
              <a:rPr lang="en-US" altLang="ko-KR" sz="1400" dirty="0"/>
              <a:t>("</a:t>
            </a:r>
            <a:r>
              <a:rPr lang="ko-KR" altLang="en-US" sz="1400" dirty="0"/>
              <a:t>김유신</a:t>
            </a:r>
            <a:r>
              <a:rPr lang="en-US" altLang="ko-KR" sz="1400" dirty="0"/>
              <a:t>", 159, 70.8);</a:t>
            </a:r>
          </a:p>
          <a:p>
            <a:r>
              <a:rPr lang="en-US" altLang="ko-KR" sz="1400" dirty="0"/>
              <a:t>	head = </a:t>
            </a:r>
            <a:r>
              <a:rPr lang="en-US" altLang="ko-KR" sz="1400" dirty="0" err="1"/>
              <a:t>insert_first</a:t>
            </a:r>
            <a:r>
              <a:rPr lang="en-US" altLang="ko-KR" sz="1400" dirty="0"/>
              <a:t>(head, *new);</a:t>
            </a:r>
          </a:p>
          <a:p>
            <a:r>
              <a:rPr lang="en-US" altLang="ko-KR" sz="1400" dirty="0"/>
              <a:t>	</a:t>
            </a:r>
            <a:r>
              <a:rPr lang="en-US" altLang="ko-KR" sz="1400" dirty="0" err="1"/>
              <a:t>print_list</a:t>
            </a:r>
            <a:r>
              <a:rPr lang="en-US" altLang="ko-KR" sz="1400" dirty="0"/>
              <a:t>(head);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	head = </a:t>
            </a:r>
            <a:r>
              <a:rPr lang="en-US" altLang="ko-KR" sz="1400" dirty="0" err="1"/>
              <a:t>delete_first</a:t>
            </a:r>
            <a:r>
              <a:rPr lang="en-US" altLang="ko-KR" sz="1400" dirty="0"/>
              <a:t>(head);</a:t>
            </a:r>
          </a:p>
          <a:p>
            <a:r>
              <a:rPr lang="en-US" altLang="ko-KR" sz="1400" dirty="0"/>
              <a:t>	</a:t>
            </a:r>
            <a:r>
              <a:rPr lang="en-US" altLang="ko-KR" sz="1400" dirty="0" err="1"/>
              <a:t>print_list</a:t>
            </a:r>
            <a:r>
              <a:rPr lang="en-US" altLang="ko-KR" sz="1400" dirty="0"/>
              <a:t>(head);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	pre = </a:t>
            </a:r>
            <a:r>
              <a:rPr lang="en-US" altLang="ko-KR" sz="1400" dirty="0" err="1"/>
              <a:t>find_node</a:t>
            </a:r>
            <a:r>
              <a:rPr lang="en-US" altLang="ko-KR" sz="1400" dirty="0"/>
              <a:t>(head, "</a:t>
            </a:r>
            <a:r>
              <a:rPr lang="ko-KR" altLang="en-US" sz="1400" dirty="0"/>
              <a:t>유관순</a:t>
            </a:r>
            <a:r>
              <a:rPr lang="en-US" altLang="ko-KR" sz="1400" dirty="0"/>
              <a:t>");</a:t>
            </a:r>
          </a:p>
          <a:p>
            <a:r>
              <a:rPr lang="en-US" altLang="ko-KR" sz="1400" dirty="0"/>
              <a:t>	if (pre != NULL) {</a:t>
            </a:r>
          </a:p>
          <a:p>
            <a:r>
              <a:rPr lang="en-US" altLang="ko-KR" sz="1400" dirty="0"/>
              <a:t>		new = </a:t>
            </a:r>
            <a:r>
              <a:rPr lang="en-US" altLang="ko-KR" sz="1400" dirty="0" err="1"/>
              <a:t>new_element</a:t>
            </a:r>
            <a:r>
              <a:rPr lang="en-US" altLang="ko-KR" sz="1400" dirty="0"/>
              <a:t>("</a:t>
            </a:r>
            <a:r>
              <a:rPr lang="ko-KR" altLang="en-US" sz="1400" dirty="0"/>
              <a:t>이순신</a:t>
            </a:r>
            <a:r>
              <a:rPr lang="en-US" altLang="ko-KR" sz="1400" dirty="0"/>
              <a:t>", 172, 83.4);</a:t>
            </a:r>
          </a:p>
          <a:p>
            <a:r>
              <a:rPr lang="en-US" altLang="ko-KR" sz="1400" dirty="0"/>
              <a:t>		head = insert(head, pre, *new);</a:t>
            </a:r>
          </a:p>
          <a:p>
            <a:r>
              <a:rPr lang="en-US" altLang="ko-KR" sz="1400" dirty="0"/>
              <a:t>	}</a:t>
            </a:r>
          </a:p>
          <a:p>
            <a:r>
              <a:rPr lang="en-US" altLang="ko-KR" sz="1400" dirty="0"/>
              <a:t>	</a:t>
            </a:r>
            <a:r>
              <a:rPr lang="en-US" altLang="ko-KR" sz="1400" dirty="0" err="1"/>
              <a:t>print_list</a:t>
            </a:r>
            <a:r>
              <a:rPr lang="en-US" altLang="ko-KR" sz="1400" dirty="0"/>
              <a:t>(head);</a:t>
            </a:r>
          </a:p>
          <a:p>
            <a:endParaRPr lang="en-US" altLang="ko-KR" sz="1400" dirty="0"/>
          </a:p>
          <a:p>
            <a:r>
              <a:rPr lang="en-US" altLang="ko-KR" sz="1400" dirty="0"/>
              <a:t>	pre = </a:t>
            </a:r>
            <a:r>
              <a:rPr lang="en-US" altLang="ko-KR" sz="1400" dirty="0" err="1"/>
              <a:t>find_node</a:t>
            </a:r>
            <a:r>
              <a:rPr lang="en-US" altLang="ko-KR" sz="1400" dirty="0"/>
              <a:t>(head, "</a:t>
            </a:r>
            <a:r>
              <a:rPr lang="ko-KR" altLang="en-US" sz="1400" dirty="0"/>
              <a:t>이순신</a:t>
            </a:r>
            <a:r>
              <a:rPr lang="en-US" altLang="ko-KR" sz="1400" dirty="0"/>
              <a:t>");</a:t>
            </a:r>
          </a:p>
          <a:p>
            <a:r>
              <a:rPr lang="en-US" altLang="ko-KR" sz="1400" dirty="0"/>
              <a:t>	if (pre != NULL) {</a:t>
            </a:r>
          </a:p>
          <a:p>
            <a:r>
              <a:rPr lang="en-US" altLang="ko-KR" sz="1400" dirty="0"/>
              <a:t>		head = delete(head, pre);</a:t>
            </a:r>
          </a:p>
          <a:p>
            <a:r>
              <a:rPr lang="en-US" altLang="ko-KR" sz="1400" dirty="0"/>
              <a:t>		</a:t>
            </a:r>
            <a:r>
              <a:rPr lang="en-US" altLang="ko-KR" sz="1400" dirty="0" err="1"/>
              <a:t>print_list</a:t>
            </a:r>
            <a:r>
              <a:rPr lang="en-US" altLang="ko-KR" sz="1400" dirty="0"/>
              <a:t>(head);</a:t>
            </a:r>
          </a:p>
          <a:p>
            <a:r>
              <a:rPr lang="en-US" altLang="ko-KR" sz="1400" dirty="0"/>
              <a:t>	}</a:t>
            </a:r>
          </a:p>
          <a:p>
            <a:endParaRPr lang="en-US" altLang="ko-KR" sz="1400" dirty="0"/>
          </a:p>
          <a:p>
            <a:r>
              <a:rPr lang="en-US" altLang="ko-KR" sz="1400" dirty="0"/>
              <a:t>	return 0;</a:t>
            </a:r>
          </a:p>
          <a:p>
            <a:r>
              <a:rPr lang="en-US" altLang="ko-KR" sz="1400" dirty="0"/>
              <a:t>}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470" y="5252751"/>
            <a:ext cx="7514898" cy="13767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40925" y="252249"/>
            <a:ext cx="29498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dirty="0" err="1"/>
              <a:t>find_node</a:t>
            </a:r>
            <a:r>
              <a:rPr lang="en-US" altLang="ko-KR" sz="2200" dirty="0"/>
              <a:t>() </a:t>
            </a:r>
            <a:r>
              <a:rPr lang="ko-KR" altLang="en-US" sz="2200" dirty="0"/>
              <a:t>함수 구현</a:t>
            </a:r>
          </a:p>
        </p:txBody>
      </p:sp>
    </p:spTree>
    <p:extLst>
      <p:ext uri="{BB962C8B-B14F-4D97-AF65-F5344CB8AC3E}">
        <p14:creationId xmlns:p14="http://schemas.microsoft.com/office/powerpoint/2010/main" val="19062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527" y="1440633"/>
            <a:ext cx="329968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stdlib.h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string.h</a:t>
            </a:r>
            <a:r>
              <a:rPr lang="en-US" altLang="ko-KR" dirty="0"/>
              <a:t>&gt;</a:t>
            </a:r>
          </a:p>
          <a:p>
            <a:endParaRPr lang="en-US" altLang="ko-KR" dirty="0"/>
          </a:p>
          <a:p>
            <a:r>
              <a:rPr lang="en-US" altLang="ko-KR" dirty="0" err="1"/>
              <a:t>typedef</a:t>
            </a:r>
            <a:r>
              <a:rPr lang="en-US" altLang="ko-KR" dirty="0"/>
              <a:t> </a:t>
            </a:r>
            <a:r>
              <a:rPr lang="en-US" altLang="ko-KR" dirty="0" err="1"/>
              <a:t>struct</a:t>
            </a:r>
            <a:r>
              <a:rPr lang="en-US" altLang="ko-KR" dirty="0"/>
              <a:t> </a:t>
            </a:r>
            <a:r>
              <a:rPr lang="en-US" altLang="ko-KR" dirty="0" err="1"/>
              <a:t>student_info</a:t>
            </a:r>
            <a:r>
              <a:rPr lang="en-US" altLang="ko-KR" dirty="0"/>
              <a:t> {</a:t>
            </a:r>
          </a:p>
          <a:p>
            <a:r>
              <a:rPr lang="en-US" altLang="ko-KR" dirty="0"/>
              <a:t>	char name[10];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int</a:t>
            </a:r>
            <a:r>
              <a:rPr lang="en-US" altLang="ko-KR" dirty="0"/>
              <a:t> height;</a:t>
            </a:r>
          </a:p>
          <a:p>
            <a:r>
              <a:rPr lang="en-US" altLang="ko-KR" dirty="0"/>
              <a:t>	float weight;</a:t>
            </a:r>
          </a:p>
          <a:p>
            <a:r>
              <a:rPr lang="en-US" altLang="ko-KR" dirty="0"/>
              <a:t>} element;</a:t>
            </a:r>
          </a:p>
          <a:p>
            <a:endParaRPr lang="en-US" altLang="ko-KR" dirty="0"/>
          </a:p>
          <a:p>
            <a:r>
              <a:rPr lang="en-US" altLang="ko-KR" dirty="0" err="1"/>
              <a:t>typedef</a:t>
            </a:r>
            <a:r>
              <a:rPr lang="en-US" altLang="ko-KR" dirty="0"/>
              <a:t> </a:t>
            </a:r>
            <a:r>
              <a:rPr lang="en-US" altLang="ko-KR" dirty="0" err="1"/>
              <a:t>struct</a:t>
            </a:r>
            <a:r>
              <a:rPr lang="en-US" altLang="ko-KR" dirty="0"/>
              <a:t> </a:t>
            </a:r>
            <a:r>
              <a:rPr lang="en-US" altLang="ko-KR" dirty="0" err="1"/>
              <a:t>ListNode</a:t>
            </a:r>
            <a:r>
              <a:rPr lang="en-US" altLang="ko-KR" dirty="0"/>
              <a:t> { 	</a:t>
            </a:r>
          </a:p>
          <a:p>
            <a:r>
              <a:rPr lang="en-US" altLang="ko-KR" dirty="0"/>
              <a:t>	element data;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struct</a:t>
            </a:r>
            <a:r>
              <a:rPr lang="en-US" altLang="ko-KR" dirty="0"/>
              <a:t> </a:t>
            </a:r>
            <a:r>
              <a:rPr lang="en-US" altLang="ko-KR" dirty="0" err="1"/>
              <a:t>ListNode</a:t>
            </a:r>
            <a:r>
              <a:rPr lang="en-US" altLang="ko-KR" dirty="0"/>
              <a:t> *link;</a:t>
            </a:r>
          </a:p>
          <a:p>
            <a:r>
              <a:rPr lang="en-US" altLang="ko-KR" dirty="0"/>
              <a:t>} </a:t>
            </a:r>
            <a:r>
              <a:rPr lang="en-US" altLang="ko-KR" dirty="0" err="1"/>
              <a:t>ListNode</a:t>
            </a:r>
            <a:r>
              <a:rPr lang="en-US" altLang="ko-KR" dirty="0"/>
              <a:t>;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4667913" y="1056290"/>
            <a:ext cx="709841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ListNode</a:t>
            </a:r>
            <a:r>
              <a:rPr lang="en-US" altLang="ko-KR" dirty="0"/>
              <a:t>* </a:t>
            </a:r>
            <a:r>
              <a:rPr lang="en-US" altLang="ko-KR" dirty="0" err="1"/>
              <a:t>insert_first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 *head, element value)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ListNode</a:t>
            </a:r>
            <a:r>
              <a:rPr lang="en-US" altLang="ko-KR" dirty="0"/>
              <a:t> *p = (</a:t>
            </a:r>
            <a:r>
              <a:rPr lang="en-US" altLang="ko-KR" dirty="0" err="1"/>
              <a:t>ListNode</a:t>
            </a:r>
            <a:r>
              <a:rPr lang="en-US" altLang="ko-KR" dirty="0"/>
              <a:t> *)</a:t>
            </a:r>
            <a:r>
              <a:rPr lang="en-US" altLang="ko-KR" dirty="0" err="1"/>
              <a:t>malloc</a:t>
            </a:r>
            <a:r>
              <a:rPr lang="en-US" altLang="ko-KR" dirty="0"/>
              <a:t>(</a:t>
            </a:r>
            <a:r>
              <a:rPr lang="en-US" altLang="ko-KR" dirty="0" err="1"/>
              <a:t>sizeof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));//(1)</a:t>
            </a:r>
          </a:p>
          <a:p>
            <a:r>
              <a:rPr lang="en-US" altLang="ko-KR" dirty="0"/>
              <a:t>	p-&gt;data = value;	// (2)</a:t>
            </a:r>
          </a:p>
          <a:p>
            <a:r>
              <a:rPr lang="en-US" altLang="ko-KR" dirty="0"/>
              <a:t>	p-&gt;link = head; //(3)</a:t>
            </a:r>
          </a:p>
          <a:p>
            <a:r>
              <a:rPr lang="en-US" altLang="ko-KR" dirty="0"/>
              <a:t>	head = p; //(4)</a:t>
            </a:r>
          </a:p>
          <a:p>
            <a:endParaRPr lang="en-US" altLang="ko-KR" dirty="0"/>
          </a:p>
          <a:p>
            <a:r>
              <a:rPr lang="en-US" altLang="ko-KR" dirty="0"/>
              <a:t>	return head;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/>
              <a:t>// </a:t>
            </a:r>
            <a:r>
              <a:rPr lang="ko-KR" altLang="en-US" dirty="0"/>
              <a:t>노드 </a:t>
            </a:r>
            <a:r>
              <a:rPr lang="en-US" altLang="ko-KR" dirty="0"/>
              <a:t>pre </a:t>
            </a:r>
            <a:r>
              <a:rPr lang="ko-KR" altLang="en-US" dirty="0"/>
              <a:t>뒤에 새로운 노드 삽입</a:t>
            </a:r>
          </a:p>
          <a:p>
            <a:r>
              <a:rPr lang="en-US" altLang="ko-KR" dirty="0" err="1"/>
              <a:t>ListNode</a:t>
            </a:r>
            <a:r>
              <a:rPr lang="en-US" altLang="ko-KR" dirty="0"/>
              <a:t>*  insert(</a:t>
            </a:r>
            <a:r>
              <a:rPr lang="en-US" altLang="ko-KR" dirty="0" err="1"/>
              <a:t>ListNode</a:t>
            </a:r>
            <a:r>
              <a:rPr lang="en-US" altLang="ko-KR" dirty="0"/>
              <a:t> *head, </a:t>
            </a:r>
            <a:r>
              <a:rPr lang="en-US" altLang="ko-KR" dirty="0" err="1"/>
              <a:t>ListNode</a:t>
            </a:r>
            <a:r>
              <a:rPr lang="en-US" altLang="ko-KR" dirty="0"/>
              <a:t> *pre, element value)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ListNode</a:t>
            </a:r>
            <a:r>
              <a:rPr lang="en-US" altLang="ko-KR" dirty="0"/>
              <a:t> *p = (</a:t>
            </a:r>
            <a:r>
              <a:rPr lang="en-US" altLang="ko-KR" dirty="0" err="1"/>
              <a:t>ListNode</a:t>
            </a:r>
            <a:r>
              <a:rPr lang="en-US" altLang="ko-KR" dirty="0"/>
              <a:t> *)</a:t>
            </a:r>
            <a:r>
              <a:rPr lang="en-US" altLang="ko-KR" dirty="0" err="1"/>
              <a:t>malloc</a:t>
            </a:r>
            <a:r>
              <a:rPr lang="en-US" altLang="ko-KR" dirty="0"/>
              <a:t>(</a:t>
            </a:r>
            <a:r>
              <a:rPr lang="en-US" altLang="ko-KR" dirty="0" err="1"/>
              <a:t>sizeof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));	//(1)</a:t>
            </a:r>
          </a:p>
          <a:p>
            <a:r>
              <a:rPr lang="en-US" altLang="ko-KR" dirty="0"/>
              <a:t>	p-&gt;data = value;		//(2)</a:t>
            </a:r>
          </a:p>
          <a:p>
            <a:r>
              <a:rPr lang="en-US" altLang="ko-KR" dirty="0"/>
              <a:t>	p-&gt;link = pre-&gt;link;	//(3)	</a:t>
            </a:r>
          </a:p>
          <a:p>
            <a:r>
              <a:rPr lang="en-US" altLang="ko-KR" dirty="0"/>
              <a:t>	pre-&gt;link = p;		//(4)	</a:t>
            </a:r>
          </a:p>
          <a:p>
            <a:r>
              <a:rPr lang="en-US" altLang="ko-KR" dirty="0"/>
              <a:t>	return head;		//(5)	</a:t>
            </a:r>
          </a:p>
          <a:p>
            <a:r>
              <a:rPr lang="en-US" altLang="ko-KR" dirty="0"/>
              <a:t>}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1322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255" y="71527"/>
            <a:ext cx="5267404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ListNode</a:t>
            </a:r>
            <a:r>
              <a:rPr lang="en-US" altLang="ko-KR" dirty="0"/>
              <a:t>* </a:t>
            </a:r>
            <a:r>
              <a:rPr lang="en-US" altLang="ko-KR" dirty="0" err="1"/>
              <a:t>delete_first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 *head)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ListNode</a:t>
            </a:r>
            <a:r>
              <a:rPr lang="en-US" altLang="ko-KR" dirty="0"/>
              <a:t> *removed;</a:t>
            </a:r>
          </a:p>
          <a:p>
            <a:r>
              <a:rPr lang="en-US" altLang="ko-KR" dirty="0"/>
              <a:t>	if (head == NULL) return NULL;</a:t>
            </a:r>
          </a:p>
          <a:p>
            <a:r>
              <a:rPr lang="en-US" altLang="ko-KR" dirty="0"/>
              <a:t>	removed = head;	// (1)</a:t>
            </a:r>
          </a:p>
          <a:p>
            <a:r>
              <a:rPr lang="en-US" altLang="ko-KR" dirty="0"/>
              <a:t>	head = removed-&gt;link;	// (2)</a:t>
            </a:r>
          </a:p>
          <a:p>
            <a:r>
              <a:rPr lang="en-US" altLang="ko-KR" dirty="0"/>
              <a:t>	free(removed);		// (3)</a:t>
            </a:r>
          </a:p>
          <a:p>
            <a:r>
              <a:rPr lang="en-US" altLang="ko-KR" dirty="0"/>
              <a:t>	return head;		// (4)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 err="1"/>
              <a:t>ListNode</a:t>
            </a:r>
            <a:r>
              <a:rPr lang="en-US" altLang="ko-KR" dirty="0"/>
              <a:t>* delete(</a:t>
            </a:r>
            <a:r>
              <a:rPr lang="en-US" altLang="ko-KR" dirty="0" err="1"/>
              <a:t>ListNode</a:t>
            </a:r>
            <a:r>
              <a:rPr lang="en-US" altLang="ko-KR" dirty="0"/>
              <a:t> *head, </a:t>
            </a:r>
            <a:r>
              <a:rPr lang="en-US" altLang="ko-KR" dirty="0" err="1"/>
              <a:t>ListNode</a:t>
            </a:r>
            <a:r>
              <a:rPr lang="en-US" altLang="ko-KR" dirty="0"/>
              <a:t> *pre)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ListNode</a:t>
            </a:r>
            <a:r>
              <a:rPr lang="en-US" altLang="ko-KR" dirty="0"/>
              <a:t> *removed;</a:t>
            </a:r>
          </a:p>
          <a:p>
            <a:r>
              <a:rPr lang="en-US" altLang="ko-KR" dirty="0"/>
              <a:t>	removed = pre-&gt;link;</a:t>
            </a:r>
          </a:p>
          <a:p>
            <a:r>
              <a:rPr lang="en-US" altLang="ko-KR" dirty="0"/>
              <a:t>	pre-&gt;link = removed-&gt;link;// (2)</a:t>
            </a:r>
          </a:p>
          <a:p>
            <a:r>
              <a:rPr lang="en-US" altLang="ko-KR" dirty="0"/>
              <a:t>	free(removed);		// (3)</a:t>
            </a:r>
          </a:p>
          <a:p>
            <a:r>
              <a:rPr lang="en-US" altLang="ko-KR" dirty="0"/>
              <a:t>	return head;		// (4)</a:t>
            </a:r>
          </a:p>
          <a:p>
            <a:r>
              <a:rPr lang="en-US" altLang="ko-KR" dirty="0"/>
              <a:t>}</a:t>
            </a:r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04766" y="71527"/>
            <a:ext cx="644952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element* </a:t>
            </a:r>
            <a:r>
              <a:rPr lang="en-US" altLang="ko-KR" dirty="0" err="1"/>
              <a:t>new_element</a:t>
            </a:r>
            <a:r>
              <a:rPr lang="en-US" altLang="ko-KR" dirty="0"/>
              <a:t>(char *name, </a:t>
            </a:r>
            <a:r>
              <a:rPr lang="en-US" altLang="ko-KR" dirty="0" err="1"/>
              <a:t>int</a:t>
            </a:r>
            <a:r>
              <a:rPr lang="en-US" altLang="ko-KR" dirty="0"/>
              <a:t> height, float weight)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element *p = (element *)malloc(</a:t>
            </a:r>
            <a:r>
              <a:rPr lang="en-US" altLang="ko-KR" dirty="0" err="1"/>
              <a:t>sizeof</a:t>
            </a:r>
            <a:r>
              <a:rPr lang="en-US" altLang="ko-KR" dirty="0"/>
              <a:t>(element));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strcpy</a:t>
            </a:r>
            <a:r>
              <a:rPr lang="en-US" altLang="ko-KR" dirty="0"/>
              <a:t>(p-&gt;name, name);</a:t>
            </a:r>
          </a:p>
          <a:p>
            <a:r>
              <a:rPr lang="en-US" altLang="ko-KR" dirty="0"/>
              <a:t>	p-&gt;height = height;</a:t>
            </a:r>
          </a:p>
          <a:p>
            <a:r>
              <a:rPr lang="en-US" altLang="ko-KR" dirty="0"/>
              <a:t>	</a:t>
            </a:r>
            <a:r>
              <a:rPr lang="en-US" altLang="ko-KR"/>
              <a:t>p-&gt;weight </a:t>
            </a:r>
            <a:r>
              <a:rPr lang="en-US" altLang="ko-KR" dirty="0"/>
              <a:t>= weight;</a:t>
            </a:r>
          </a:p>
          <a:p>
            <a:r>
              <a:rPr lang="en-US" altLang="ko-KR" dirty="0"/>
              <a:t>	</a:t>
            </a:r>
          </a:p>
          <a:p>
            <a:r>
              <a:rPr lang="en-US" altLang="ko-KR" dirty="0"/>
              <a:t>	return p;</a:t>
            </a:r>
          </a:p>
          <a:p>
            <a:r>
              <a:rPr lang="en-US" altLang="ko-KR" dirty="0"/>
              <a:t>}</a:t>
            </a:r>
          </a:p>
          <a:p>
            <a:endParaRPr lang="en-US" altLang="ko-KR" dirty="0"/>
          </a:p>
          <a:p>
            <a:r>
              <a:rPr lang="en-US" altLang="ko-KR" dirty="0" err="1"/>
              <a:t>ListNode</a:t>
            </a:r>
            <a:r>
              <a:rPr lang="en-US" altLang="ko-KR" dirty="0"/>
              <a:t>* </a:t>
            </a:r>
            <a:r>
              <a:rPr lang="en-US" altLang="ko-KR" dirty="0" err="1"/>
              <a:t>find_node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 *</a:t>
            </a:r>
            <a:r>
              <a:rPr lang="en-US" altLang="ko-KR" dirty="0" err="1"/>
              <a:t>head,char</a:t>
            </a:r>
            <a:r>
              <a:rPr lang="en-US" altLang="ko-KR" dirty="0"/>
              <a:t> *name)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for (</a:t>
            </a:r>
            <a:r>
              <a:rPr lang="en-US" altLang="ko-KR" dirty="0" err="1"/>
              <a:t>ListNode</a:t>
            </a:r>
            <a:r>
              <a:rPr lang="en-US" altLang="ko-KR" dirty="0"/>
              <a:t> *p = head; p != NULL; p = p-&gt;link)</a:t>
            </a:r>
          </a:p>
          <a:p>
            <a:r>
              <a:rPr lang="en-US" altLang="ko-KR" dirty="0"/>
              <a:t>		if (!</a:t>
            </a:r>
            <a:r>
              <a:rPr lang="en-US" altLang="ko-KR" dirty="0" err="1"/>
              <a:t>strcmp</a:t>
            </a:r>
            <a:r>
              <a:rPr lang="en-US" altLang="ko-KR" dirty="0"/>
              <a:t>(p-&gt;data.name, name)) </a:t>
            </a:r>
          </a:p>
          <a:p>
            <a:r>
              <a:rPr lang="en-US" altLang="ko-KR" dirty="0"/>
              <a:t>			return p;</a:t>
            </a:r>
          </a:p>
          <a:p>
            <a:r>
              <a:rPr lang="en-US" altLang="ko-KR" dirty="0"/>
              <a:t>	return NULL;</a:t>
            </a:r>
          </a:p>
          <a:p>
            <a:r>
              <a:rPr lang="en-US" altLang="ko-KR" dirty="0"/>
              <a:t>}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3080" y="5103674"/>
            <a:ext cx="99307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void </a:t>
            </a:r>
            <a:r>
              <a:rPr lang="en-US" altLang="ko-KR" dirty="0" err="1"/>
              <a:t>print_list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 *head)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for (</a:t>
            </a:r>
            <a:r>
              <a:rPr lang="en-US" altLang="ko-KR" dirty="0" err="1"/>
              <a:t>ListNode</a:t>
            </a:r>
            <a:r>
              <a:rPr lang="en-US" altLang="ko-KR" dirty="0"/>
              <a:t> *p = head; p != NULL; p = p-&gt;link)</a:t>
            </a:r>
          </a:p>
          <a:p>
            <a:r>
              <a:rPr lang="en-US" altLang="ko-KR" dirty="0"/>
              <a:t>		</a:t>
            </a:r>
            <a:r>
              <a:rPr lang="en-US" altLang="ko-KR" dirty="0" err="1"/>
              <a:t>printf</a:t>
            </a:r>
            <a:r>
              <a:rPr lang="en-US" altLang="ko-KR" dirty="0"/>
              <a:t>("(%s %3d %4.1f)-&gt;", p-&gt;data.name, p-&gt;</a:t>
            </a:r>
            <a:r>
              <a:rPr lang="en-US" altLang="ko-KR" dirty="0" err="1"/>
              <a:t>data.height</a:t>
            </a:r>
            <a:r>
              <a:rPr lang="en-US" altLang="ko-KR" dirty="0"/>
              <a:t>, p-&gt;</a:t>
            </a:r>
            <a:r>
              <a:rPr lang="en-US" altLang="ko-KR" dirty="0" err="1"/>
              <a:t>data.weight</a:t>
            </a:r>
            <a:r>
              <a:rPr lang="en-US" altLang="ko-KR" dirty="0"/>
              <a:t>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printf</a:t>
            </a:r>
            <a:r>
              <a:rPr lang="en-US" altLang="ko-KR" dirty="0"/>
              <a:t>("\n");</a:t>
            </a:r>
          </a:p>
          <a:p>
            <a:r>
              <a:rPr lang="en-US" altLang="ko-K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899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717" y="698901"/>
            <a:ext cx="651473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/>
              <a:t>ListNode</a:t>
            </a:r>
            <a:r>
              <a:rPr lang="en-US" altLang="ko-KR" dirty="0"/>
              <a:t>* </a:t>
            </a:r>
            <a:r>
              <a:rPr lang="en-US" altLang="ko-KR" dirty="0" err="1"/>
              <a:t>insert_last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 *head, element value)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ListNode</a:t>
            </a:r>
            <a:r>
              <a:rPr lang="en-US" altLang="ko-KR" dirty="0"/>
              <a:t> *p = (</a:t>
            </a:r>
            <a:r>
              <a:rPr lang="en-US" altLang="ko-KR" dirty="0" err="1"/>
              <a:t>ListNode</a:t>
            </a:r>
            <a:r>
              <a:rPr lang="en-US" altLang="ko-KR" dirty="0"/>
              <a:t> *)</a:t>
            </a:r>
            <a:r>
              <a:rPr lang="en-US" altLang="ko-KR" dirty="0" err="1"/>
              <a:t>malloc</a:t>
            </a:r>
            <a:r>
              <a:rPr lang="en-US" altLang="ko-KR" dirty="0"/>
              <a:t>(</a:t>
            </a:r>
            <a:r>
              <a:rPr lang="en-US" altLang="ko-KR" dirty="0" err="1"/>
              <a:t>sizeof</a:t>
            </a:r>
            <a:r>
              <a:rPr lang="en-US" altLang="ko-KR" dirty="0"/>
              <a:t>(</a:t>
            </a:r>
            <a:r>
              <a:rPr lang="en-US" altLang="ko-KR" dirty="0" err="1"/>
              <a:t>ListNode</a:t>
            </a:r>
            <a:r>
              <a:rPr lang="en-US" altLang="ko-KR" dirty="0"/>
              <a:t>));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ListNode</a:t>
            </a:r>
            <a:r>
              <a:rPr lang="en-US" altLang="ko-KR" dirty="0"/>
              <a:t> *t;</a:t>
            </a:r>
          </a:p>
          <a:p>
            <a:r>
              <a:rPr lang="en-US" altLang="ko-KR" dirty="0"/>
              <a:t>	p-&gt;data = value;</a:t>
            </a:r>
          </a:p>
          <a:p>
            <a:endParaRPr lang="en-US" altLang="ko-KR" dirty="0"/>
          </a:p>
          <a:p>
            <a:r>
              <a:rPr lang="en-US" altLang="ko-KR" dirty="0"/>
              <a:t>	if (head == NULL) {</a:t>
            </a:r>
          </a:p>
          <a:p>
            <a:r>
              <a:rPr lang="en-US" altLang="ko-KR" dirty="0"/>
              <a:t>		p-&gt;link = head;</a:t>
            </a:r>
          </a:p>
          <a:p>
            <a:r>
              <a:rPr lang="en-US" altLang="ko-KR" dirty="0"/>
              <a:t>		head = p; </a:t>
            </a:r>
          </a:p>
          <a:p>
            <a:r>
              <a:rPr lang="en-US" altLang="ko-KR" dirty="0"/>
              <a:t>	} else {</a:t>
            </a:r>
          </a:p>
          <a:p>
            <a:r>
              <a:rPr lang="en-US" altLang="ko-KR" dirty="0"/>
              <a:t>		for (t = head; t-&gt;link != NULL; t = t-&gt;link);</a:t>
            </a:r>
          </a:p>
          <a:p>
            <a:r>
              <a:rPr lang="en-US" altLang="ko-KR" dirty="0"/>
              <a:t>		t-&gt;link = p;</a:t>
            </a:r>
          </a:p>
          <a:p>
            <a:r>
              <a:rPr lang="en-US" altLang="ko-KR" dirty="0"/>
              <a:t>		p-&gt;link = NULL;</a:t>
            </a:r>
          </a:p>
          <a:p>
            <a:r>
              <a:rPr lang="en-US" altLang="ko-KR" dirty="0"/>
              <a:t>	}</a:t>
            </a:r>
          </a:p>
          <a:p>
            <a:endParaRPr lang="en-US" altLang="ko-KR" dirty="0"/>
          </a:p>
          <a:p>
            <a:r>
              <a:rPr lang="en-US" altLang="ko-KR" dirty="0"/>
              <a:t>	return head;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24704" y="94593"/>
            <a:ext cx="2960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200" dirty="0" err="1"/>
              <a:t>Insert_last</a:t>
            </a:r>
            <a:r>
              <a:rPr lang="en-US" altLang="ko-KR" sz="2200" dirty="0"/>
              <a:t>() </a:t>
            </a:r>
            <a:r>
              <a:rPr lang="ko-KR" altLang="en-US" sz="2200" dirty="0"/>
              <a:t>함수 구현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35449" y="1513489"/>
            <a:ext cx="5371983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	new = </a:t>
            </a:r>
            <a:r>
              <a:rPr lang="en-US" altLang="ko-KR" dirty="0" err="1"/>
              <a:t>new_element</a:t>
            </a:r>
            <a:r>
              <a:rPr lang="en-US" altLang="ko-KR" dirty="0"/>
              <a:t>("</a:t>
            </a:r>
            <a:r>
              <a:rPr lang="ko-KR" altLang="en-US" dirty="0"/>
              <a:t>홍길동</a:t>
            </a:r>
            <a:r>
              <a:rPr lang="en-US" altLang="ko-KR" dirty="0"/>
              <a:t>", 167, 72.5);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insert_last</a:t>
            </a:r>
            <a:r>
              <a:rPr lang="en-US" altLang="ko-KR" dirty="0"/>
              <a:t>(head, *new);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print_list</a:t>
            </a:r>
            <a:r>
              <a:rPr lang="en-US" altLang="ko-KR" dirty="0"/>
              <a:t>(head);</a:t>
            </a:r>
          </a:p>
          <a:p>
            <a:endParaRPr lang="en-US" altLang="ko-KR" dirty="0"/>
          </a:p>
          <a:p>
            <a:r>
              <a:rPr lang="en-US" altLang="ko-KR" dirty="0"/>
              <a:t>	new = </a:t>
            </a:r>
            <a:r>
              <a:rPr lang="en-US" altLang="ko-KR" dirty="0" err="1"/>
              <a:t>new_element</a:t>
            </a:r>
            <a:r>
              <a:rPr lang="en-US" altLang="ko-KR" dirty="0"/>
              <a:t>("</a:t>
            </a:r>
            <a:r>
              <a:rPr lang="ko-KR" altLang="en-US" dirty="0"/>
              <a:t>김유신</a:t>
            </a:r>
            <a:r>
              <a:rPr lang="en-US" altLang="ko-KR" dirty="0"/>
              <a:t>", 159, 70.8);</a:t>
            </a:r>
          </a:p>
          <a:p>
            <a:r>
              <a:rPr lang="en-US" altLang="ko-KR" dirty="0"/>
              <a:t>	head = </a:t>
            </a:r>
            <a:r>
              <a:rPr lang="en-US" altLang="ko-KR" dirty="0" err="1"/>
              <a:t>insert_first</a:t>
            </a:r>
            <a:r>
              <a:rPr lang="en-US" altLang="ko-KR" dirty="0"/>
              <a:t>(head, *new);</a:t>
            </a:r>
          </a:p>
          <a:p>
            <a:r>
              <a:rPr lang="en-US" altLang="ko-KR" dirty="0"/>
              <a:t>	</a:t>
            </a:r>
            <a:r>
              <a:rPr lang="en-US" altLang="ko-KR" dirty="0" err="1"/>
              <a:t>print_list</a:t>
            </a:r>
            <a:r>
              <a:rPr lang="en-US" altLang="ko-KR" dirty="0"/>
              <a:t>(head);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385" y="4932310"/>
            <a:ext cx="8779226" cy="16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792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932</Words>
  <Application>Microsoft Office PowerPoint</Application>
  <PresentationFormat>와이드스크린</PresentationFormat>
  <Paragraphs>131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정성훈</cp:lastModifiedBy>
  <cp:revision>15</cp:revision>
  <dcterms:created xsi:type="dcterms:W3CDTF">2020-11-03T10:43:49Z</dcterms:created>
  <dcterms:modified xsi:type="dcterms:W3CDTF">2023-11-20T06:44:28Z</dcterms:modified>
</cp:coreProperties>
</file>